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32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283D94-DB00-9F4E-98C0-2C6F46F3E96D}" v="15" dt="2021-10-29T22:39:36.262"/>
    <p1510:client id="{13766094-EAE1-94D0-1C58-85EF538CBBF2}" v="4" dt="2022-02-01T18:53:59.560"/>
    <p1510:client id="{C82F1263-1C89-A14E-4DF6-C973DB79E94B}" v="10" dt="2022-04-04T16:06:08.332"/>
    <p1510:client id="{C831DDE7-3237-8CCD-F6B2-463851D47902}" v="10" dt="2022-02-01T18:50:43.7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D2057-A787-8D42-B38D-6E3496A3989C}" type="datetimeFigureOut">
              <a:rPr lang="en-US" smtClean="0"/>
              <a:t>2/9/23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ECCD6-9733-2A4A-A5D7-EF1BB57FE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634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B70C23-CE74-FE49-A806-7EA59C5E46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2782206" y="0"/>
            <a:ext cx="807893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1E2702E-14ED-A049-8014-3B7063379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11" y="740314"/>
            <a:ext cx="2220647" cy="155370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sub title</a:t>
            </a:r>
          </a:p>
        </p:txBody>
      </p:sp>
    </p:spTree>
    <p:extLst>
      <p:ext uri="{BB962C8B-B14F-4D97-AF65-F5344CB8AC3E}">
        <p14:creationId xmlns:p14="http://schemas.microsoft.com/office/powerpoint/2010/main" val="51094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7327" y="2095500"/>
            <a:ext cx="4325074" cy="307838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18FC55D-C4A7-8F45-8F50-2EAE7BCFD4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2588" y="334963"/>
            <a:ext cx="6492875" cy="615791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B98A59D-123E-5748-BCE5-F090EB559309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9" name="Picture 11">
            <a:extLst>
              <a:ext uri="{FF2B5EF4-FFF2-40B4-BE49-F238E27FC236}">
                <a16:creationId xmlns:a16="http://schemas.microsoft.com/office/drawing/2014/main" id="{CC5DDF57-CD79-7544-842D-0682B6A4FD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68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92" userDrawn="1">
          <p15:clr>
            <a:srgbClr val="FBAE40"/>
          </p15:clr>
        </p15:guide>
        <p15:guide id="2" pos="240" userDrawn="1">
          <p15:clr>
            <a:srgbClr val="FBAE40"/>
          </p15:clr>
        </p15:guide>
        <p15:guide id="3" orient="horz" pos="4104" userDrawn="1">
          <p15:clr>
            <a:srgbClr val="FBAE40"/>
          </p15:clr>
        </p15:guide>
        <p15:guide id="4" pos="4344" userDrawn="1">
          <p15:clr>
            <a:srgbClr val="FBAE40"/>
          </p15:clr>
        </p15:guide>
        <p15:guide id="5" pos="4560" userDrawn="1">
          <p15:clr>
            <a:srgbClr val="FBAE40"/>
          </p15:clr>
        </p15:guide>
        <p15:guide id="6" pos="7296" userDrawn="1">
          <p15:clr>
            <a:srgbClr val="FBAE40"/>
          </p15:clr>
        </p15:guide>
        <p15:guide id="7" orient="horz" pos="1320" userDrawn="1">
          <p15:clr>
            <a:srgbClr val="FBAE40"/>
          </p15:clr>
        </p15:guide>
        <p15:guide id="8" orient="horz" pos="3264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18FC55D-C4A7-8F45-8F50-2EAE7BCFD4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78680" y="334963"/>
            <a:ext cx="6492875" cy="6157912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803396"/>
            <a:ext cx="4300921" cy="3092696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398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92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orient="horz" pos="4104" userDrawn="1">
          <p15:clr>
            <a:srgbClr val="FBAE40"/>
          </p15:clr>
        </p15:guide>
        <p15:guide id="4" pos="3096" userDrawn="1">
          <p15:clr>
            <a:srgbClr val="FBAE40"/>
          </p15:clr>
        </p15:guide>
        <p15:guide id="5" pos="3312" userDrawn="1">
          <p15:clr>
            <a:srgbClr val="FBAE40"/>
          </p15:clr>
        </p15:guide>
        <p15:guide id="6" pos="7416" userDrawn="1">
          <p15:clr>
            <a:srgbClr val="FBAE40"/>
          </p15:clr>
        </p15:guide>
        <p15:guide id="7" orient="horz" pos="1128" userDrawn="1">
          <p15:clr>
            <a:srgbClr val="FBAE40"/>
          </p15:clr>
        </p15:guide>
        <p15:guide id="8" orient="horz" pos="309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966518-0B53-0448-A378-BFBA91FB5B7A}"/>
              </a:ext>
            </a:extLst>
          </p:cNvPr>
          <p:cNvSpPr/>
          <p:nvPr userDrawn="1"/>
        </p:nvSpPr>
        <p:spPr>
          <a:xfrm>
            <a:off x="0" y="0"/>
            <a:ext cx="290524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D640983-E937-314A-B3A2-6D94622DDC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66875" y="1608138"/>
            <a:ext cx="2743200" cy="3692525"/>
          </a:xfrm>
          <a:ln w="127000">
            <a:noFill/>
            <a:miter lim="800000"/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F07E31C-8290-1A40-A30F-16D9DC22A6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26001" y="2029493"/>
            <a:ext cx="6756400" cy="272005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3200">
                <a:latin typeface="+mj-lt"/>
              </a:defRPr>
            </a:lvl1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3DC3D47-848D-FB41-9D89-A789C15C5A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26001" y="4868696"/>
            <a:ext cx="6756400" cy="427204"/>
          </a:xfrm>
        </p:spPr>
        <p:txBody>
          <a:bodyPr tIns="91440">
            <a:noAutofit/>
          </a:bodyPr>
          <a:lstStyle>
            <a:lvl1pPr marL="0" indent="0">
              <a:lnSpc>
                <a:spcPts val="880"/>
              </a:lnSpc>
              <a:buNone/>
              <a:defRPr sz="1400" i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Attribution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9C8ABF-840F-C244-8C12-AAE9A6944A5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43298FF9-2F7F-3F4A-98D8-8D6D329B58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25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08" userDrawn="1">
          <p15:clr>
            <a:srgbClr val="FBAE40"/>
          </p15:clr>
        </p15:guide>
        <p15:guide id="2" pos="3024" userDrawn="1">
          <p15:clr>
            <a:srgbClr val="FBAE40"/>
          </p15:clr>
        </p15:guide>
        <p15:guide id="3" pos="1056" userDrawn="1">
          <p15:clr>
            <a:srgbClr val="FBAE40"/>
          </p15:clr>
        </p15:guide>
        <p15:guide id="4" orient="horz" pos="1272" userDrawn="1">
          <p15:clr>
            <a:srgbClr val="FBAE40"/>
          </p15:clr>
        </p15:guide>
        <p15:guide id="5" orient="horz" pos="3000" userDrawn="1">
          <p15:clr>
            <a:srgbClr val="FBAE40"/>
          </p15:clr>
        </p15:guide>
        <p15:guide id="6" orient="horz" pos="3072" userDrawn="1">
          <p15:clr>
            <a:srgbClr val="FBAE40"/>
          </p15:clr>
        </p15:guide>
        <p15:guide id="7" orient="horz" pos="3336" userDrawn="1">
          <p15:clr>
            <a:srgbClr val="FBAE40"/>
          </p15:clr>
        </p15:guide>
        <p15:guide id="8" orient="horz" pos="3360" userDrawn="1">
          <p15:clr>
            <a:srgbClr val="FBAE40"/>
          </p15:clr>
        </p15:guide>
        <p15:guide id="9" pos="7296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966518-0B53-0448-A378-BFBA91FB5B7A}"/>
              </a:ext>
            </a:extLst>
          </p:cNvPr>
          <p:cNvSpPr/>
          <p:nvPr userDrawn="1"/>
        </p:nvSpPr>
        <p:spPr>
          <a:xfrm>
            <a:off x="0" y="0"/>
            <a:ext cx="83312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F07E31C-8290-1A40-A30F-16D9DC22A6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3361" y="1548050"/>
            <a:ext cx="7955280" cy="272005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3200">
                <a:latin typeface="+mj-lt"/>
              </a:defRPr>
            </a:lvl1pPr>
          </a:lstStyle>
          <a:p>
            <a:pPr lvl="0"/>
            <a:r>
              <a:rPr lang="en-US"/>
              <a:t>“Quote.”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3DC3D47-848D-FB41-9D89-A789C15C5A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3361" y="4407218"/>
            <a:ext cx="7955280" cy="404812"/>
          </a:xfrm>
        </p:spPr>
        <p:txBody>
          <a:bodyPr tIns="91440">
            <a:noAutofit/>
          </a:bodyPr>
          <a:lstStyle>
            <a:lvl1pPr marL="0" indent="0">
              <a:lnSpc>
                <a:spcPts val="880"/>
              </a:lnSpc>
              <a:buNone/>
              <a:defRPr sz="1400" i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NAME</a:t>
            </a:r>
          </a:p>
          <a:p>
            <a:pPr lvl="0"/>
            <a:r>
              <a:rPr lang="en-US"/>
              <a:t>Attribution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7D37EF-F47E-7646-A640-53C869243F0F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E0D62D-B601-6E46-A9E3-0362B8B6F2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6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60" userDrawn="1">
          <p15:clr>
            <a:srgbClr val="FBAE40"/>
          </p15:clr>
        </p15:guide>
        <p15:guide id="2" pos="936" userDrawn="1">
          <p15:clr>
            <a:srgbClr val="FBAE40"/>
          </p15:clr>
        </p15:guide>
        <p15:guide id="3" pos="5952" userDrawn="1">
          <p15:clr>
            <a:srgbClr val="FBAE40"/>
          </p15:clr>
        </p15:guide>
        <p15:guide id="4" orient="horz" pos="2688" userDrawn="1">
          <p15:clr>
            <a:srgbClr val="FBAE40"/>
          </p15:clr>
        </p15:guide>
        <p15:guide id="5" orient="horz" pos="2760" userDrawn="1">
          <p15:clr>
            <a:srgbClr val="FBAE40"/>
          </p15:clr>
        </p15:guide>
        <p15:guide id="6" orient="horz" pos="3024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F14312-84C0-444B-A37B-78B6E7600AE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8" name="Picture 11">
            <a:extLst>
              <a:ext uri="{FF2B5EF4-FFF2-40B4-BE49-F238E27FC236}">
                <a16:creationId xmlns:a16="http://schemas.microsoft.com/office/drawing/2014/main" id="{AD45DE4F-CFCD-1044-9AC0-36D0646613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6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976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4F5234B-206E-8947-ACA6-B098E14C8FB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91CC5C20-C561-D84A-8E0F-35B6B3F7F2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264" y="2267042"/>
            <a:ext cx="3321473" cy="232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33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600153-8EBE-D644-84CE-423CC7DBB0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accent1">
                  <a:alpha val="90000"/>
                </a:schemeClr>
              </a:gs>
              <a:gs pos="99000">
                <a:schemeClr val="accent1">
                  <a:alpha val="2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1E2702E-14ED-A049-8014-3B7063379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11" y="740314"/>
            <a:ext cx="2220647" cy="155370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sub title</a:t>
            </a:r>
          </a:p>
        </p:txBody>
      </p:sp>
    </p:spTree>
    <p:extLst>
      <p:ext uri="{BB962C8B-B14F-4D97-AF65-F5344CB8AC3E}">
        <p14:creationId xmlns:p14="http://schemas.microsoft.com/office/powerpoint/2010/main" val="306758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6E58B8C-779F-184B-97E6-77B9C082B6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2" y="4443413"/>
            <a:ext cx="12192000" cy="1914525"/>
          </a:xfrm>
          <a:prstGeom prst="rect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63924" y="4795479"/>
            <a:ext cx="6333017" cy="848085"/>
          </a:xfrm>
        </p:spPr>
        <p:txBody>
          <a:bodyPr/>
          <a:lstStyle>
            <a:lvl1pPr marL="0" indent="0" algn="r">
              <a:buNone/>
              <a:defRPr sz="4400" b="0" i="0">
                <a:solidFill>
                  <a:schemeClr val="bg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94459" y="5688921"/>
            <a:ext cx="3443288" cy="577850"/>
          </a:xfrm>
        </p:spPr>
        <p:txBody>
          <a:bodyPr/>
          <a:lstStyle>
            <a:lvl1pPr marL="0" indent="0" algn="r">
              <a:buNone/>
              <a:defRPr sz="2200" b="0" i="1">
                <a:solidFill>
                  <a:schemeClr val="bg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Subhead or Date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5463924" y="5566679"/>
            <a:ext cx="6267235" cy="3089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104B8D28-42EA-6143-800E-36A8631DDDED}"/>
              </a:ext>
            </a:extLst>
          </p:cNvPr>
          <p:cNvSpPr/>
          <p:nvPr userDrawn="1"/>
        </p:nvSpPr>
        <p:spPr>
          <a:xfrm>
            <a:off x="-20514" y="4443413"/>
            <a:ext cx="2212094" cy="1914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3CD76B4-22F5-3E47-AA52-453C44E95AB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616" y="4892040"/>
            <a:ext cx="1464537" cy="1025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55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2C3C990-91EF-DB46-9027-FA2760C960B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036" y="-27432"/>
            <a:ext cx="12206036" cy="688543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accent1">
                  <a:alpha val="90000"/>
                </a:schemeClr>
              </a:gs>
              <a:gs pos="99000">
                <a:schemeClr val="accent1">
                  <a:alpha val="2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1E2702E-14ED-A049-8014-3B7063379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11" y="740314"/>
            <a:ext cx="2220647" cy="155370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sub title</a:t>
            </a:r>
          </a:p>
        </p:txBody>
      </p:sp>
    </p:spTree>
    <p:extLst>
      <p:ext uri="{BB962C8B-B14F-4D97-AF65-F5344CB8AC3E}">
        <p14:creationId xmlns:p14="http://schemas.microsoft.com/office/powerpoint/2010/main" val="25293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56056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>
            <a:lvl1pPr>
              <a:buNone/>
              <a:defRPr sz="2400"/>
            </a:lvl1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440FD-3414-374B-A9AC-A45E138B26C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B775829-8C77-2C40-91ED-842FD4C951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683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pos="7296" userDrawn="1">
          <p15:clr>
            <a:srgbClr val="FBAE40"/>
          </p15:clr>
        </p15:guide>
        <p15:guide id="4" orient="horz" pos="391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075194-28C8-6C42-A983-2C98652AC99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7732" y="1576715"/>
            <a:ext cx="5254668" cy="4614862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01BFFE-8BB7-C54B-B1C7-E8CEFEC397A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0" name="Picture 11">
            <a:extLst>
              <a:ext uri="{FF2B5EF4-FFF2-40B4-BE49-F238E27FC236}">
                <a16:creationId xmlns:a16="http://schemas.microsoft.com/office/drawing/2014/main" id="{BCA1DC40-FDAC-B940-A9B4-B7907DF4D8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790DA94-B1B1-F540-B236-89961D005175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D86E4034-9D61-EC4D-A877-769A880B9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56056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664BBB1-950C-3F47-9EAE-2C41ACD6BDEB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17812" y="1586875"/>
            <a:ext cx="5254668" cy="4614862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132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orient="horz" pos="3912" userDrawn="1">
          <p15:clr>
            <a:srgbClr val="FBAE40"/>
          </p15:clr>
        </p15:guide>
        <p15:guide id="4" pos="729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F0C48C-6419-E542-9E66-3B49E2C31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12AFBBA-0440-664F-9718-A67967B262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9928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D8D87D-5760-5145-A3C9-CE4D5B30DC7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8896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9D7C00-1E28-464B-8EF2-9AE735767BD5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0" name="Picture 11">
            <a:extLst>
              <a:ext uri="{FF2B5EF4-FFF2-40B4-BE49-F238E27FC236}">
                <a16:creationId xmlns:a16="http://schemas.microsoft.com/office/drawing/2014/main" id="{A576E739-02E2-284B-B307-91C3AC5EB4E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721B0F-1544-B342-8ED3-E88A03FB306F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A444CEB6-F74A-6E4E-9012-9FC03CA0C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56056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72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pos="7296" userDrawn="1">
          <p15:clr>
            <a:srgbClr val="FBAE40"/>
          </p15:clr>
        </p15:guide>
        <p15:guide id="4" orient="horz" pos="391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2471" y="1562100"/>
            <a:ext cx="6859930" cy="4614863"/>
          </a:xfrm>
        </p:spPr>
        <p:txBody>
          <a:bodyPr anchor="t" anchorCtr="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0"/>
            <a:ext cx="3789363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4C16E0-92CF-6F41-9635-C97091D349D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9" name="Picture 11">
            <a:extLst>
              <a:ext uri="{FF2B5EF4-FFF2-40B4-BE49-F238E27FC236}">
                <a16:creationId xmlns:a16="http://schemas.microsoft.com/office/drawing/2014/main" id="{0E2FA522-D656-A84F-8734-DEE8FEBAB7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9D72E9D-EE6F-134E-B5A9-2FB8729C9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399" y="175095"/>
            <a:ext cx="5466081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21C70C-B746-1148-A493-2776B1A321A0}"/>
              </a:ext>
            </a:extLst>
          </p:cNvPr>
          <p:cNvCxnSpPr>
            <a:cxnSpLocks/>
          </p:cNvCxnSpPr>
          <p:nvPr userDrawn="1"/>
        </p:nvCxnSpPr>
        <p:spPr>
          <a:xfrm>
            <a:off x="4724400" y="1356038"/>
            <a:ext cx="5760720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903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pos="2784" userDrawn="1">
          <p15:clr>
            <a:srgbClr val="FBAE40"/>
          </p15:clr>
        </p15:guide>
        <p15:guide id="4" orient="horz" pos="984" userDrawn="1">
          <p15:clr>
            <a:srgbClr val="FBAE40"/>
          </p15:clr>
        </p15:guide>
        <p15:guide id="5" pos="2976" userDrawn="1">
          <p15:clr>
            <a:srgbClr val="FBAE40"/>
          </p15:clr>
        </p15:guide>
        <p15:guide id="6" pos="729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66613" y="0"/>
            <a:ext cx="3815787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6859082" cy="461486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B831997-046F-B544-A9DE-9D1534FA6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68961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21A11F-F3C0-A247-A60C-BE67729A030A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690767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047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4" orient="horz" pos="3912" userDrawn="1">
          <p15:clr>
            <a:srgbClr val="FBAE40"/>
          </p15:clr>
        </p15:guide>
        <p15:guide id="5" pos="4728" userDrawn="1">
          <p15:clr>
            <a:srgbClr val="FBAE40"/>
          </p15:clr>
        </p15:guide>
        <p15:guide id="6" pos="4896" userDrawn="1">
          <p15:clr>
            <a:srgbClr val="FBAE40"/>
          </p15:clr>
        </p15:guide>
        <p15:guide id="7" pos="729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4721D0-A2D8-C742-BA85-923E33488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560" y="368135"/>
            <a:ext cx="7468656" cy="131207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D0E10-DAFC-CC47-8CE3-1FD5F861DB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6400" y="1825625"/>
            <a:ext cx="11368066" cy="435133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C178-3DF8-E147-88FE-5D0230CD96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132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717B8-6640-F340-8337-0BAA676A62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E9DC4-5146-1042-BA04-61BE8A99C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43208" y="633603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99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694" r:id="rId2"/>
    <p:sldLayoutId id="2147483695" r:id="rId3"/>
    <p:sldLayoutId id="2147483702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61" r:id="rId15"/>
    <p:sldLayoutId id="2147483660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3363" indent="-233363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tabLst/>
        <a:defRPr sz="20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erson wearing a graduation cap and gown&#10;&#10;Description automatically generated with medium confidence">
            <a:extLst>
              <a:ext uri="{FF2B5EF4-FFF2-40B4-BE49-F238E27FC236}">
                <a16:creationId xmlns:a16="http://schemas.microsoft.com/office/drawing/2014/main" id="{F86F38C9-903B-ED40-ADA9-4B2369E6AF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716485" cy="338247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8DFCF34-4BAF-554A-B896-85990B4371F9}"/>
              </a:ext>
            </a:extLst>
          </p:cNvPr>
          <p:cNvSpPr/>
          <p:nvPr/>
        </p:nvSpPr>
        <p:spPr>
          <a:xfrm>
            <a:off x="0" y="0"/>
            <a:ext cx="5287617" cy="3382472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99AC4CF-3445-1142-BFB9-9243B3EF5157}"/>
              </a:ext>
            </a:extLst>
          </p:cNvPr>
          <p:cNvSpPr/>
          <p:nvPr/>
        </p:nvSpPr>
        <p:spPr>
          <a:xfrm>
            <a:off x="6716486" y="0"/>
            <a:ext cx="547551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3037A7-D0FD-3047-A197-64943726B502}"/>
              </a:ext>
            </a:extLst>
          </p:cNvPr>
          <p:cNvSpPr txBox="1"/>
          <p:nvPr/>
        </p:nvSpPr>
        <p:spPr>
          <a:xfrm>
            <a:off x="469151" y="1691236"/>
            <a:ext cx="587615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GARANTA </a:t>
            </a:r>
            <a:br>
              <a:rPr lang="en-US" sz="4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SUA BOLSA!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595D78-2FAA-474E-83D0-4CF8FF41A637}"/>
              </a:ext>
            </a:extLst>
          </p:cNvPr>
          <p:cNvSpPr txBox="1"/>
          <p:nvPr/>
        </p:nvSpPr>
        <p:spPr>
          <a:xfrm>
            <a:off x="359229" y="3763652"/>
            <a:ext cx="6096000" cy="138499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+mj-lt"/>
              </a:rPr>
              <a:t>A BYU-Pathway Worldwide agora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está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garantindo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descontos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para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todos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que se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inscreverem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até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o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dia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28 de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março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7A9007-9C38-A547-9BDF-4141CED5E9AA}"/>
              </a:ext>
            </a:extLst>
          </p:cNvPr>
          <p:cNvSpPr txBox="1"/>
          <p:nvPr/>
        </p:nvSpPr>
        <p:spPr>
          <a:xfrm>
            <a:off x="711594" y="5895592"/>
            <a:ext cx="52904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Todos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os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alunos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matriculados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no </a:t>
            </a:r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PathwayConnect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podem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receber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esse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desconto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nos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valores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do </a:t>
            </a:r>
            <a:r>
              <a:rPr lang="en-US" sz="160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curso</a:t>
            </a:r>
            <a:r>
              <a:rPr lang="en-US" sz="1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BB807D-4C49-1242-9ACA-261A455E30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9228" y="1589315"/>
            <a:ext cx="2950029" cy="29500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36D0CD1-4249-824F-A659-04EB0DACB75D}"/>
              </a:ext>
            </a:extLst>
          </p:cNvPr>
          <p:cNvSpPr txBox="1"/>
          <p:nvPr/>
        </p:nvSpPr>
        <p:spPr>
          <a:xfrm>
            <a:off x="7026726" y="5175452"/>
            <a:ext cx="481693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i="1" err="1">
                <a:latin typeface="+mj-lt"/>
              </a:rPr>
              <a:t>byupathway.org</a:t>
            </a:r>
            <a:endParaRPr lang="en-US" sz="2800" i="1">
              <a:latin typeface="+mj-lt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E89F3EA-BDED-584D-91E3-CA1633DFF777}"/>
              </a:ext>
            </a:extLst>
          </p:cNvPr>
          <p:cNvCxnSpPr/>
          <p:nvPr/>
        </p:nvCxnSpPr>
        <p:spPr>
          <a:xfrm>
            <a:off x="1179443" y="5529827"/>
            <a:ext cx="4359966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46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Pathway 2020_1">
      <a:dk1>
        <a:srgbClr val="58595B"/>
      </a:dk1>
      <a:lt1>
        <a:srgbClr val="FFFFFF"/>
      </a:lt1>
      <a:dk2>
        <a:srgbClr val="58595B"/>
      </a:dk2>
      <a:lt2>
        <a:srgbClr val="E7E6E6"/>
      </a:lt2>
      <a:accent1>
        <a:srgbClr val="FFC328"/>
      </a:accent1>
      <a:accent2>
        <a:srgbClr val="3A929D"/>
      </a:accent2>
      <a:accent3>
        <a:srgbClr val="CB4927"/>
      </a:accent3>
      <a:accent4>
        <a:srgbClr val="A2C23C"/>
      </a:accent4>
      <a:accent5>
        <a:srgbClr val="065577"/>
      </a:accent5>
      <a:accent6>
        <a:srgbClr val="000000"/>
      </a:accent6>
      <a:hlink>
        <a:srgbClr val="FFC328"/>
      </a:hlink>
      <a:folHlink>
        <a:srgbClr val="FFC32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5FD9DCFAAD0A439D68C893F04135D8" ma:contentTypeVersion="21" ma:contentTypeDescription="Create a new document." ma:contentTypeScope="" ma:versionID="03a578a848c13e47170b73c8c19df243">
  <xsd:schema xmlns:xsd="http://www.w3.org/2001/XMLSchema" xmlns:xs="http://www.w3.org/2001/XMLSchema" xmlns:p="http://schemas.microsoft.com/office/2006/metadata/properties" xmlns:ns2="99b7238d-aad9-4b76-aaaa-43d703024f67" xmlns:ns3="10ae4b11-f6d3-4c60-bcd1-5d021da4370d" targetNamespace="http://schemas.microsoft.com/office/2006/metadata/properties" ma:root="true" ma:fieldsID="d3349fd6ab94fa3dcde570915083bd38" ns2:_="" ns3:_="">
    <xsd:import namespace="99b7238d-aad9-4b76-aaaa-43d703024f67"/>
    <xsd:import namespace="10ae4b11-f6d3-4c60-bcd1-5d021da437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Thumbnail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3:TaxKeywordTaxHTField" minOccurs="0"/>
                <xsd:element ref="ns3:TaxCatchAll" minOccurs="0"/>
                <xsd:element ref="ns2:Picture" minOccurs="0"/>
                <xsd:element ref="ns2:MediaLengthInSeconds" minOccurs="0"/>
                <xsd:element ref="ns2:Caption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b7238d-aad9-4b76-aaaa-43d703024f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Thumbnail" ma:index="16" nillable="true" ma:displayName="Thumbnail" ma:format="Image" ma:internalName="Thumbnai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icture" ma:index="24" nillable="true" ma:displayName="Picture" ma:format="Image" ma:internalName="Pictur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  <xsd:element name="Caption" ma:index="26" nillable="true" ma:displayName="Caption" ma:format="Dropdown" ma:internalName="Caption">
      <xsd:simpleType>
        <xsd:restriction base="dms:Note">
          <xsd:maxLength value="255"/>
        </xsd:restriction>
      </xsd:simpleType>
    </xsd:element>
    <xsd:element name="lcf76f155ced4ddcb4097134ff3c332f" ma:index="28" nillable="true" ma:taxonomy="true" ma:internalName="lcf76f155ced4ddcb4097134ff3c332f" ma:taxonomyFieldName="MediaServiceImageTags" ma:displayName="Image Tags" ma:readOnly="false" ma:fieldId="{5cf76f15-5ced-4ddc-b409-7134ff3c332f}" ma:taxonomyMulti="true" ma:sspId="fc2d1c6a-5b2e-41c9-bb75-28e62ca304c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e4b11-f6d3-4c60-bcd1-5d021da4370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2" nillable="true" ma:taxonomy="true" ma:internalName="TaxKeywordTaxHTField" ma:taxonomyFieldName="TaxKeyword" ma:displayName="Enterprise Keywords" ma:fieldId="{23f27201-bee3-471e-b2e7-b64fd8b7ca38}" ma:taxonomyMulti="true" ma:sspId="fc2d1c6a-5b2e-41c9-bb75-28e62ca304c6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3" nillable="true" ma:displayName="Taxonomy Catch All Column" ma:hidden="true" ma:list="{998e2488-e9f8-48f9-a1c9-4c5f0b6f47e1}" ma:internalName="TaxCatchAll" ma:showField="CatchAllData" ma:web="10ae4b11-f6d3-4c60-bcd1-5d021da437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humbnail xmlns="99b7238d-aad9-4b76-aaaa-43d703024f67">
      <Url xsi:nil="true"/>
      <Description xsi:nil="true"/>
    </Thumbnail>
    <TaxKeywordTaxHTField xmlns="10ae4b11-f6d3-4c60-bcd1-5d021da4370d">
      <Terms xmlns="http://schemas.microsoft.com/office/infopath/2007/PartnerControls"/>
    </TaxKeywordTaxHTField>
    <TaxCatchAll xmlns="10ae4b11-f6d3-4c60-bcd1-5d021da4370d" xsi:nil="true"/>
    <Picture xmlns="99b7238d-aad9-4b76-aaaa-43d703024f67">
      <Url xsi:nil="true"/>
      <Description xsi:nil="true"/>
    </Picture>
    <Caption xmlns="99b7238d-aad9-4b76-aaaa-43d703024f67" xsi:nil="true"/>
    <lcf76f155ced4ddcb4097134ff3c332f xmlns="99b7238d-aad9-4b76-aaaa-43d703024f6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2CBA71B-AE6A-47CB-920F-06897E8902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b7238d-aad9-4b76-aaaa-43d703024f67"/>
    <ds:schemaRef ds:uri="10ae4b11-f6d3-4c60-bcd1-5d021da437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F239B6B-672E-48E8-9DB8-DA8F53D59FB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E92256-4E27-422A-96D6-DC03FC34E541}">
  <ds:schemaRefs>
    <ds:schemaRef ds:uri="10ae4b11-f6d3-4c60-bcd1-5d021da4370d"/>
    <ds:schemaRef ds:uri="99b7238d-aad9-4b76-aaaa-43d703024f6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03ef5274-90b8-4b3f-8a76-b4c36a43e904}" enabled="1" method="Standard" siteId="{61e6eeb3-5fd7-4aaa-ae3c-61e8deb09b79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T. Fogelberg</dc:creator>
  <cp:lastModifiedBy>Brooke Peterson</cp:lastModifiedBy>
  <cp:revision>4</cp:revision>
  <dcterms:created xsi:type="dcterms:W3CDTF">2020-04-29T13:38:46Z</dcterms:created>
  <dcterms:modified xsi:type="dcterms:W3CDTF">2023-02-10T01:04:18Z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3ef5274-90b8-4b3f-8a76-b4c36a43e904_Enabled">
    <vt:lpwstr>true</vt:lpwstr>
  </property>
  <property fmtid="{D5CDD505-2E9C-101B-9397-08002B2CF9AE}" pid="3" name="MSIP_Label_03ef5274-90b8-4b3f-8a76-b4c36a43e904_SetDate">
    <vt:lpwstr>2020-04-29T13:38:47Z</vt:lpwstr>
  </property>
  <property fmtid="{D5CDD505-2E9C-101B-9397-08002B2CF9AE}" pid="4" name="MSIP_Label_03ef5274-90b8-4b3f-8a76-b4c36a43e904_Method">
    <vt:lpwstr>Standard</vt:lpwstr>
  </property>
  <property fmtid="{D5CDD505-2E9C-101B-9397-08002B2CF9AE}" pid="5" name="MSIP_Label_03ef5274-90b8-4b3f-8a76-b4c36a43e904_Name">
    <vt:lpwstr>Not Protected_2</vt:lpwstr>
  </property>
  <property fmtid="{D5CDD505-2E9C-101B-9397-08002B2CF9AE}" pid="6" name="MSIP_Label_03ef5274-90b8-4b3f-8a76-b4c36a43e904_SiteId">
    <vt:lpwstr>61e6eeb3-5fd7-4aaa-ae3c-61e8deb09b79</vt:lpwstr>
  </property>
  <property fmtid="{D5CDD505-2E9C-101B-9397-08002B2CF9AE}" pid="7" name="MSIP_Label_03ef5274-90b8-4b3f-8a76-b4c36a43e904_ActionId">
    <vt:lpwstr>65fa9a58-b06c-480f-a4ef-00008474b65d</vt:lpwstr>
  </property>
  <property fmtid="{D5CDD505-2E9C-101B-9397-08002B2CF9AE}" pid="8" name="MSIP_Label_03ef5274-90b8-4b3f-8a76-b4c36a43e904_ContentBits">
    <vt:lpwstr>0</vt:lpwstr>
  </property>
  <property fmtid="{D5CDD505-2E9C-101B-9397-08002B2CF9AE}" pid="9" name="ContentTypeId">
    <vt:lpwstr>0x010100D15FD9DCFAAD0A439D68C893F04135D8</vt:lpwstr>
  </property>
  <property fmtid="{D5CDD505-2E9C-101B-9397-08002B2CF9AE}" pid="10" name="TaxKeyword">
    <vt:lpwstr/>
  </property>
  <property fmtid="{D5CDD505-2E9C-101B-9397-08002B2CF9AE}" pid="11" name="MediaServiceImageTags">
    <vt:lpwstr/>
  </property>
</Properties>
</file>