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6"/>
  </p:notesMasterIdLst>
  <p:sldIdLst>
    <p:sldId id="32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5F8F17-F41E-4167-CEBB-16AD182341B8}" v="14" dt="2022-02-01T18:53:28.003"/>
    <p1510:client id="{9B4FC555-282A-3641-8EF7-7B53CAE39C57}" v="8" dt="2021-11-10T18:37:40.849"/>
    <p1510:client id="{9E4E8123-04B7-6A23-25F3-602A3F034D67}" v="37" dt="2022-04-04T16:04:57.77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20"/>
    <p:restoredTop sz="94830"/>
  </p:normalViewPr>
  <p:slideViewPr>
    <p:cSldViewPr snapToGrid="0" snapToObjects="1">
      <p:cViewPr varScale="1">
        <p:scale>
          <a:sx n="117" d="100"/>
          <a:sy n="117" d="100"/>
        </p:scale>
        <p:origin x="1384" y="16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AD2057-A787-8D42-B38D-6E3496A3989C}" type="datetimeFigureOut">
              <a:rPr lang="en-US" smtClean="0"/>
              <a:t>2/9/23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DECCD6-9733-2A4A-A5D7-EF1BB57FE3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34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B70C23-CE74-FE49-A806-7EA59C5E46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5000"/>
          </a:blip>
          <a:stretch>
            <a:fillRect/>
          </a:stretch>
        </p:blipFill>
        <p:spPr>
          <a:xfrm>
            <a:off x="2782206" y="0"/>
            <a:ext cx="8078932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E2702E-14ED-A049-8014-3B7063379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11" y="740314"/>
            <a:ext cx="2220647" cy="155370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sub title</a:t>
            </a:r>
          </a:p>
        </p:txBody>
      </p:sp>
    </p:spTree>
    <p:extLst>
      <p:ext uri="{BB962C8B-B14F-4D97-AF65-F5344CB8AC3E}">
        <p14:creationId xmlns:p14="http://schemas.microsoft.com/office/powerpoint/2010/main" val="51094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7327" y="2095500"/>
            <a:ext cx="4325074" cy="3078384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18FC55D-C4A7-8F45-8F50-2EAE7BCFD4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382588" y="334963"/>
            <a:ext cx="6492875" cy="615791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B98A59D-123E-5748-BCE5-F090EB559309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9" name="Picture 11">
            <a:extLst>
              <a:ext uri="{FF2B5EF4-FFF2-40B4-BE49-F238E27FC236}">
                <a16:creationId xmlns:a16="http://schemas.microsoft.com/office/drawing/2014/main" id="{CC5DDF57-CD79-7544-842D-0682B6A4FDA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681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92" userDrawn="1">
          <p15:clr>
            <a:srgbClr val="FBAE40"/>
          </p15:clr>
        </p15:guide>
        <p15:guide id="2" pos="240" userDrawn="1">
          <p15:clr>
            <a:srgbClr val="FBAE40"/>
          </p15:clr>
        </p15:guide>
        <p15:guide id="3" orient="horz" pos="4104" userDrawn="1">
          <p15:clr>
            <a:srgbClr val="FBAE40"/>
          </p15:clr>
        </p15:guide>
        <p15:guide id="4" pos="4344" userDrawn="1">
          <p15:clr>
            <a:srgbClr val="FBAE40"/>
          </p15:clr>
        </p15:guide>
        <p15:guide id="5" pos="4560" userDrawn="1">
          <p15:clr>
            <a:srgbClr val="FBAE40"/>
          </p15:clr>
        </p15:guide>
        <p15:guide id="6" pos="7296" userDrawn="1">
          <p15:clr>
            <a:srgbClr val="FBAE40"/>
          </p15:clr>
        </p15:guide>
        <p15:guide id="7" orient="horz" pos="1320" userDrawn="1">
          <p15:clr>
            <a:srgbClr val="FBAE40"/>
          </p15:clr>
        </p15:guide>
        <p15:guide id="8" orient="horz" pos="3264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318FC55D-C4A7-8F45-8F50-2EAE7BCFD47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278680" y="334963"/>
            <a:ext cx="6492875" cy="6157912"/>
          </a:xfrm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803396"/>
            <a:ext cx="4300921" cy="3092696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398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92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orient="horz" pos="4104" userDrawn="1">
          <p15:clr>
            <a:srgbClr val="FBAE40"/>
          </p15:clr>
        </p15:guide>
        <p15:guide id="4" pos="3096" userDrawn="1">
          <p15:clr>
            <a:srgbClr val="FBAE40"/>
          </p15:clr>
        </p15:guide>
        <p15:guide id="5" pos="3312" userDrawn="1">
          <p15:clr>
            <a:srgbClr val="FBAE40"/>
          </p15:clr>
        </p15:guide>
        <p15:guide id="6" pos="7416" userDrawn="1">
          <p15:clr>
            <a:srgbClr val="FBAE40"/>
          </p15:clr>
        </p15:guide>
        <p15:guide id="7" orient="horz" pos="1128" userDrawn="1">
          <p15:clr>
            <a:srgbClr val="FBAE40"/>
          </p15:clr>
        </p15:guide>
        <p15:guide id="8" orient="horz" pos="3096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wi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966518-0B53-0448-A378-BFBA91FB5B7A}"/>
              </a:ext>
            </a:extLst>
          </p:cNvPr>
          <p:cNvSpPr/>
          <p:nvPr userDrawn="1"/>
        </p:nvSpPr>
        <p:spPr>
          <a:xfrm>
            <a:off x="0" y="0"/>
            <a:ext cx="2905246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D640983-E937-314A-B3A2-6D94622DDCB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666875" y="1608138"/>
            <a:ext cx="2743200" cy="3692525"/>
          </a:xfrm>
          <a:ln w="127000">
            <a:noFill/>
            <a:miter lim="800000"/>
          </a:ln>
        </p:spPr>
        <p:txBody>
          <a:bodyPr/>
          <a:lstStyle/>
          <a:p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07E31C-8290-1A40-A30F-16D9DC22A6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826001" y="2029493"/>
            <a:ext cx="6756400" cy="272005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200">
                <a:latin typeface="+mj-lt"/>
              </a:defRPr>
            </a:lvl1pPr>
          </a:lstStyle>
          <a:p>
            <a:pPr lvl="0"/>
            <a:r>
              <a:rPr lang="en-US" dirty="0"/>
              <a:t>“Quote.”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3DC3D47-848D-FB41-9D89-A789C15C5A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826001" y="4868696"/>
            <a:ext cx="6756400" cy="427204"/>
          </a:xfrm>
        </p:spPr>
        <p:txBody>
          <a:bodyPr tIns="91440">
            <a:noAutofit/>
          </a:bodyPr>
          <a:lstStyle>
            <a:lvl1pPr marL="0" indent="0">
              <a:lnSpc>
                <a:spcPts val="880"/>
              </a:lnSpc>
              <a:buNone/>
              <a:defRPr sz="1400" i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NAME</a:t>
            </a:r>
          </a:p>
          <a:p>
            <a:pPr lvl="0"/>
            <a:r>
              <a:rPr lang="en-US" dirty="0"/>
              <a:t>Attribution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9C8ABF-840F-C244-8C12-AAE9A6944A5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4" name="Picture 11">
            <a:extLst>
              <a:ext uri="{FF2B5EF4-FFF2-40B4-BE49-F238E27FC236}">
                <a16:creationId xmlns:a16="http://schemas.microsoft.com/office/drawing/2014/main" id="{43298FF9-2F7F-3F4A-98D8-8D6D329B58A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5250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1008" userDrawn="1">
          <p15:clr>
            <a:srgbClr val="FBAE40"/>
          </p15:clr>
        </p15:guide>
        <p15:guide id="2" pos="3024" userDrawn="1">
          <p15:clr>
            <a:srgbClr val="FBAE40"/>
          </p15:clr>
        </p15:guide>
        <p15:guide id="3" pos="1056" userDrawn="1">
          <p15:clr>
            <a:srgbClr val="FBAE40"/>
          </p15:clr>
        </p15:guide>
        <p15:guide id="4" orient="horz" pos="1272" userDrawn="1">
          <p15:clr>
            <a:srgbClr val="FBAE40"/>
          </p15:clr>
        </p15:guide>
        <p15:guide id="5" orient="horz" pos="3000" userDrawn="1">
          <p15:clr>
            <a:srgbClr val="FBAE40"/>
          </p15:clr>
        </p15:guide>
        <p15:guide id="6" orient="horz" pos="3072" userDrawn="1">
          <p15:clr>
            <a:srgbClr val="FBAE40"/>
          </p15:clr>
        </p15:guide>
        <p15:guide id="7" orient="horz" pos="3336" userDrawn="1">
          <p15:clr>
            <a:srgbClr val="FBAE40"/>
          </p15:clr>
        </p15:guide>
        <p15:guide id="8" orient="horz" pos="3360" userDrawn="1">
          <p15:clr>
            <a:srgbClr val="FBAE40"/>
          </p15:clr>
        </p15:guide>
        <p15:guide id="9" pos="7296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8966518-0B53-0448-A378-BFBA91FB5B7A}"/>
              </a:ext>
            </a:extLst>
          </p:cNvPr>
          <p:cNvSpPr/>
          <p:nvPr userDrawn="1"/>
        </p:nvSpPr>
        <p:spPr>
          <a:xfrm>
            <a:off x="0" y="0"/>
            <a:ext cx="83312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07E31C-8290-1A40-A30F-16D9DC22A6C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83361" y="1548050"/>
            <a:ext cx="7955280" cy="2720050"/>
          </a:xfrm>
        </p:spPr>
        <p:txBody>
          <a:bodyPr anchor="ctr" anchorCtr="0">
            <a:normAutofit/>
          </a:bodyPr>
          <a:lstStyle>
            <a:lvl1pPr marL="0" indent="0">
              <a:buNone/>
              <a:defRPr sz="3200">
                <a:latin typeface="+mj-lt"/>
              </a:defRPr>
            </a:lvl1pPr>
          </a:lstStyle>
          <a:p>
            <a:pPr lvl="0"/>
            <a:r>
              <a:rPr lang="en-US" dirty="0"/>
              <a:t>“Quote.”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73DC3D47-848D-FB41-9D89-A789C15C5AF1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483361" y="4407218"/>
            <a:ext cx="7955280" cy="404812"/>
          </a:xfrm>
        </p:spPr>
        <p:txBody>
          <a:bodyPr tIns="91440">
            <a:noAutofit/>
          </a:bodyPr>
          <a:lstStyle>
            <a:lvl1pPr marL="0" indent="0">
              <a:lnSpc>
                <a:spcPts val="880"/>
              </a:lnSpc>
              <a:buNone/>
              <a:defRPr sz="1400" i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pPr lvl="0"/>
            <a:r>
              <a:rPr lang="en-US" dirty="0"/>
              <a:t>NAME</a:t>
            </a:r>
          </a:p>
          <a:p>
            <a:pPr lvl="0"/>
            <a:r>
              <a:rPr lang="en-US" dirty="0"/>
              <a:t>Attribution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7D37EF-F47E-7646-A640-53C869243F0F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DE0D62D-B601-6E46-A9E3-0362B8B6F22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969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60" userDrawn="1">
          <p15:clr>
            <a:srgbClr val="FBAE40"/>
          </p15:clr>
        </p15:guide>
        <p15:guide id="2" pos="936" userDrawn="1">
          <p15:clr>
            <a:srgbClr val="FBAE40"/>
          </p15:clr>
        </p15:guide>
        <p15:guide id="3" pos="5952" userDrawn="1">
          <p15:clr>
            <a:srgbClr val="FBAE40"/>
          </p15:clr>
        </p15:guide>
        <p15:guide id="4" orient="horz" pos="2688" userDrawn="1">
          <p15:clr>
            <a:srgbClr val="FBAE40"/>
          </p15:clr>
        </p15:guide>
        <p15:guide id="5" orient="horz" pos="2760" userDrawn="1">
          <p15:clr>
            <a:srgbClr val="FBAE40"/>
          </p15:clr>
        </p15:guide>
        <p15:guide id="6" orient="horz" pos="3024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0F14312-84C0-444B-A37B-78B6E7600AE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8" name="Picture 11">
            <a:extLst>
              <a:ext uri="{FF2B5EF4-FFF2-40B4-BE49-F238E27FC236}">
                <a16:creationId xmlns:a16="http://schemas.microsoft.com/office/drawing/2014/main" id="{AD45DE4F-CFCD-1044-9AC0-36D06466136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161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9764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4F5234B-206E-8947-ACA6-B098E14C8FB0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8" name="Picture 7" descr="A picture containing drawing&#10;&#10;Description automatically generated">
            <a:extLst>
              <a:ext uri="{FF2B5EF4-FFF2-40B4-BE49-F238E27FC236}">
                <a16:creationId xmlns:a16="http://schemas.microsoft.com/office/drawing/2014/main" id="{91CC5C20-C561-D84A-8E0F-35B6B3F7F21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35264" y="2267042"/>
            <a:ext cx="3321473" cy="2323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733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D600153-8EBE-D644-84CE-423CC7DBB03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accent1">
                  <a:alpha val="90000"/>
                </a:schemeClr>
              </a:gs>
              <a:gs pos="99000">
                <a:schemeClr val="accent1">
                  <a:alpha val="2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E2702E-14ED-A049-8014-3B7063379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11" y="740314"/>
            <a:ext cx="2220647" cy="155370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sub title</a:t>
            </a:r>
          </a:p>
        </p:txBody>
      </p:sp>
    </p:spTree>
    <p:extLst>
      <p:ext uri="{BB962C8B-B14F-4D97-AF65-F5344CB8AC3E}">
        <p14:creationId xmlns:p14="http://schemas.microsoft.com/office/powerpoint/2010/main" val="3067588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6E58B8C-779F-184B-97E6-77B9C082B6B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12192000" cy="6858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62" y="4443413"/>
            <a:ext cx="12192000" cy="1914525"/>
          </a:xfrm>
          <a:prstGeom prst="rect">
            <a:avLst/>
          </a:prstGeom>
          <a:noFill/>
        </p:spPr>
      </p:pic>
      <p:sp>
        <p:nvSpPr>
          <p:cNvPr id="3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5463924" y="4795479"/>
            <a:ext cx="6333017" cy="848085"/>
          </a:xfrm>
        </p:spPr>
        <p:txBody>
          <a:bodyPr/>
          <a:lstStyle>
            <a:lvl1pPr marL="0" indent="0" algn="r">
              <a:buNone/>
              <a:defRPr sz="4400" b="0" i="0">
                <a:solidFill>
                  <a:schemeClr val="bg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Presentation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94459" y="5688921"/>
            <a:ext cx="3443288" cy="577850"/>
          </a:xfrm>
        </p:spPr>
        <p:txBody>
          <a:bodyPr/>
          <a:lstStyle>
            <a:lvl1pPr marL="0" indent="0" algn="r">
              <a:buNone/>
              <a:defRPr sz="2200" b="0" i="1">
                <a:solidFill>
                  <a:schemeClr val="bg2"/>
                </a:solidFill>
                <a:latin typeface="Calibri Light" panose="020F0302020204030204" pitchFamily="34" charset="0"/>
                <a:ea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Subhead or Date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5463924" y="5566679"/>
            <a:ext cx="6267235" cy="30892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104B8D28-42EA-6143-800E-36A8631DDDED}"/>
              </a:ext>
            </a:extLst>
          </p:cNvPr>
          <p:cNvSpPr/>
          <p:nvPr userDrawn="1"/>
        </p:nvSpPr>
        <p:spPr>
          <a:xfrm>
            <a:off x="-20514" y="4443413"/>
            <a:ext cx="2212094" cy="19145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03CD76B4-22F5-3E47-AA52-453C44E95AB1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6616" y="4892040"/>
            <a:ext cx="1464537" cy="1025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7557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ption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A2C3C990-91EF-DB46-9027-FA2760C960B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4036" y="-27432"/>
            <a:ext cx="12206036" cy="688543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9E41F5D6-71C7-8540-A903-95BE29BA587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27000">
                <a:schemeClr val="accent1">
                  <a:alpha val="90000"/>
                </a:schemeClr>
              </a:gs>
              <a:gs pos="99000">
                <a:schemeClr val="accent1">
                  <a:alpha val="21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0" y="3616960"/>
            <a:ext cx="8227542" cy="1312075"/>
          </a:xfrm>
        </p:spPr>
        <p:txBody>
          <a:bodyPr anchor="b" anchorCtr="0"/>
          <a:lstStyle>
            <a:lvl1pPr algn="l">
              <a:defRPr sz="5400" b="0" i="0">
                <a:solidFill>
                  <a:schemeClr val="bg1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13" name="Picture 12" descr="A picture containing drawing&#10;&#10;Description automatically generated">
            <a:extLst>
              <a:ext uri="{FF2B5EF4-FFF2-40B4-BE49-F238E27FC236}">
                <a16:creationId xmlns:a16="http://schemas.microsoft.com/office/drawing/2014/main" id="{31E2702E-14ED-A049-8014-3B70633791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111" y="740314"/>
            <a:ext cx="2220647" cy="1553708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8EB26B32-06CE-7743-B082-7648A0284080}"/>
              </a:ext>
            </a:extLst>
          </p:cNvPr>
          <p:cNvSpPr txBox="1">
            <a:spLocks/>
          </p:cNvSpPr>
          <p:nvPr userDrawn="1"/>
        </p:nvSpPr>
        <p:spPr>
          <a:xfrm>
            <a:off x="650240" y="4953000"/>
            <a:ext cx="8227542" cy="1312075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5400" b="0" i="0" kern="1200">
                <a:solidFill>
                  <a:schemeClr val="bg1"/>
                </a:solidFill>
                <a:latin typeface="+mj-lt"/>
                <a:ea typeface="+mj-ea"/>
                <a:cs typeface="Calibri" panose="020F0502020204030204" pitchFamily="34" charset="0"/>
              </a:defRPr>
            </a:lvl1pPr>
          </a:lstStyle>
          <a:p>
            <a:endParaRPr lang="en-US" sz="3600" i="1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A921F85-DFB0-C94F-B82E-F2E18576B06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46113" y="5029200"/>
            <a:ext cx="8251825" cy="1238250"/>
          </a:xfrm>
        </p:spPr>
        <p:txBody>
          <a:bodyPr anchor="t" anchorCtr="0"/>
          <a:lstStyle>
            <a:lvl1pPr marL="0" indent="0">
              <a:buNone/>
              <a:defRPr sz="3200" i="1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3600">
                <a:solidFill>
                  <a:schemeClr val="bg1"/>
                </a:solidFill>
                <a:latin typeface="+mj-lt"/>
              </a:defRPr>
            </a:lvl2pPr>
            <a:lvl3pPr marL="914400" indent="0">
              <a:buNone/>
              <a:defRPr sz="3600">
                <a:solidFill>
                  <a:schemeClr val="bg1"/>
                </a:solidFill>
                <a:latin typeface="+mj-lt"/>
              </a:defRPr>
            </a:lvl3pPr>
            <a:lvl4pPr marL="1371600" indent="0">
              <a:buNone/>
              <a:defRPr sz="3600">
                <a:solidFill>
                  <a:schemeClr val="bg1"/>
                </a:solidFill>
                <a:latin typeface="+mj-lt"/>
              </a:defRPr>
            </a:lvl4pPr>
            <a:lvl5pPr marL="1828800" indent="0">
              <a:buNone/>
              <a:defRPr sz="3600">
                <a:solidFill>
                  <a:schemeClr val="bg1"/>
                </a:solidFill>
                <a:latin typeface="+mj-lt"/>
              </a:defRPr>
            </a:lvl5pPr>
          </a:lstStyle>
          <a:p>
            <a:pPr lvl="0"/>
            <a:r>
              <a:rPr lang="en-US" dirty="0"/>
              <a:t>Click to edit Master sub title</a:t>
            </a:r>
          </a:p>
        </p:txBody>
      </p:sp>
    </p:spTree>
    <p:extLst>
      <p:ext uri="{BB962C8B-B14F-4D97-AF65-F5344CB8AC3E}">
        <p14:creationId xmlns:p14="http://schemas.microsoft.com/office/powerpoint/2010/main" val="25293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6B7153-126F-D241-BC17-23723800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56056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10972800" cy="4648199"/>
          </a:xfrm>
        </p:spPr>
        <p:txBody>
          <a:bodyPr anchor="t" anchorCtr="0"/>
          <a:lstStyle>
            <a:lvl1pPr>
              <a:buNone/>
              <a:defRPr sz="2400"/>
            </a:lvl1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F4440FD-3414-374B-A9AC-A45E138B26C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B775829-8C77-2C40-91ED-842FD4C951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14A4EFA-8C19-2E47-B95C-A64B7FFD6716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6832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pos="7296" userDrawn="1">
          <p15:clr>
            <a:srgbClr val="FBAE40"/>
          </p15:clr>
        </p15:guide>
        <p15:guide id="4" orient="horz" pos="3912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35075194-28C8-6C42-A983-2C98652AC99E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327732" y="1576715"/>
            <a:ext cx="5254668" cy="4614862"/>
          </a:xfrm>
        </p:spPr>
        <p:txBody>
          <a:bodyPr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C01BFFE-8BB7-C54B-B1C7-E8CEFEC397A4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0" name="Picture 11">
            <a:extLst>
              <a:ext uri="{FF2B5EF4-FFF2-40B4-BE49-F238E27FC236}">
                <a16:creationId xmlns:a16="http://schemas.microsoft.com/office/drawing/2014/main" id="{BCA1DC40-FDAC-B940-A9B4-B7907DF4D86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790DA94-B1B1-F540-B236-89961D005175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id="{D86E4034-9D61-EC4D-A877-769A880B9C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56056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5664BBB1-950C-3F47-9EAE-2C41ACD6BDEB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17812" y="1586875"/>
            <a:ext cx="5254668" cy="4614862"/>
          </a:xfrm>
        </p:spPr>
        <p:txBody>
          <a:bodyPr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71323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orient="horz" pos="3912" userDrawn="1">
          <p15:clr>
            <a:srgbClr val="FBAE40"/>
          </p15:clr>
        </p15:guide>
        <p15:guide id="4" pos="729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8685-FF8C-6A43-9518-9F251B8BA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20F0C48C-6419-E542-9E66-3B49E2C31F7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712AFBBA-0440-664F-9718-A67967B2629F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39928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F6D8D87D-5760-5145-A3C9-CE4D5B30DC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8188960" y="1577967"/>
            <a:ext cx="3393440" cy="4629476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B9D7C00-1E28-464B-8EF2-9AE735767BD5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10" name="Picture 11">
            <a:extLst>
              <a:ext uri="{FF2B5EF4-FFF2-40B4-BE49-F238E27FC236}">
                <a16:creationId xmlns:a16="http://schemas.microsoft.com/office/drawing/2014/main" id="{A576E739-02E2-284B-B307-91C3AC5EB4E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7E721B0F-1544-B342-8ED3-E88A03FB306F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988709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1">
            <a:extLst>
              <a:ext uri="{FF2B5EF4-FFF2-40B4-BE49-F238E27FC236}">
                <a16:creationId xmlns:a16="http://schemas.microsoft.com/office/drawing/2014/main" id="{A444CEB6-F74A-6E4E-9012-9FC03CA0C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956056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772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pos="7296" userDrawn="1">
          <p15:clr>
            <a:srgbClr val="FBAE40"/>
          </p15:clr>
        </p15:guide>
        <p15:guide id="4" orient="horz" pos="391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22471" y="1562100"/>
            <a:ext cx="6859930" cy="4614863"/>
          </a:xfrm>
        </p:spPr>
        <p:txBody>
          <a:bodyPr anchor="t" anchorCtr="0"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43208" y="6336030"/>
            <a:ext cx="2539192" cy="365125"/>
          </a:xfrm>
        </p:spPr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" y="0"/>
            <a:ext cx="3789363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24C16E0-92CF-6F41-9635-C97091D349D8}"/>
              </a:ext>
            </a:extLst>
          </p:cNvPr>
          <p:cNvSpPr/>
          <p:nvPr userDrawn="1"/>
        </p:nvSpPr>
        <p:spPr>
          <a:xfrm>
            <a:off x="10484312" y="0"/>
            <a:ext cx="1707688" cy="135992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C328"/>
              </a:solidFill>
            </a:endParaRPr>
          </a:p>
        </p:txBody>
      </p:sp>
      <p:pic>
        <p:nvPicPr>
          <p:cNvPr id="9" name="Picture 11">
            <a:extLst>
              <a:ext uri="{FF2B5EF4-FFF2-40B4-BE49-F238E27FC236}">
                <a16:creationId xmlns:a16="http://schemas.microsoft.com/office/drawing/2014/main" id="{0E2FA522-D656-A84F-8734-DEE8FEBAB7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10751873" y="273396"/>
            <a:ext cx="1162948" cy="811722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99D72E9D-EE6F-134E-B5A9-2FB8729C96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24399" y="175095"/>
            <a:ext cx="5466081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121C70C-B746-1148-A493-2776B1A321A0}"/>
              </a:ext>
            </a:extLst>
          </p:cNvPr>
          <p:cNvCxnSpPr>
            <a:cxnSpLocks/>
          </p:cNvCxnSpPr>
          <p:nvPr userDrawn="1"/>
        </p:nvCxnSpPr>
        <p:spPr>
          <a:xfrm>
            <a:off x="4724400" y="1356038"/>
            <a:ext cx="5760720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9034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3912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3" pos="2784" userDrawn="1">
          <p15:clr>
            <a:srgbClr val="FBAE40"/>
          </p15:clr>
        </p15:guide>
        <p15:guide id="4" orient="horz" pos="984" userDrawn="1">
          <p15:clr>
            <a:srgbClr val="FBAE40"/>
          </p15:clr>
        </p15:guide>
        <p15:guide id="5" pos="2976" userDrawn="1">
          <p15:clr>
            <a:srgbClr val="FBAE40"/>
          </p15:clr>
        </p15:guide>
        <p15:guide id="6" pos="7296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kinny Photo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7D-8DC9-6B46-AA62-335DFCA668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766613" y="0"/>
            <a:ext cx="3815787" cy="6192838"/>
          </a:xfrm>
        </p:spPr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DE45C-1BAA-B349-8426-1ADAFA879C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562100"/>
            <a:ext cx="6859082" cy="4614863"/>
          </a:xfrm>
        </p:spPr>
        <p:txBody>
          <a:bodyPr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73BE32-2348-6240-ADA3-6900CAF09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7B831997-046F-B544-A9DE-9D1534FA60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75095"/>
            <a:ext cx="6896100" cy="1020827"/>
          </a:xfrm>
        </p:spPr>
        <p:txBody>
          <a:bodyPr anchor="b" anchorCtr="0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B21A11F-F3C0-A247-A60C-BE67729A030A}"/>
              </a:ext>
            </a:extLst>
          </p:cNvPr>
          <p:cNvCxnSpPr>
            <a:cxnSpLocks/>
          </p:cNvCxnSpPr>
          <p:nvPr userDrawn="1"/>
        </p:nvCxnSpPr>
        <p:spPr>
          <a:xfrm>
            <a:off x="598025" y="1356038"/>
            <a:ext cx="6907675" cy="0"/>
          </a:xfrm>
          <a:prstGeom prst="line">
            <a:avLst/>
          </a:prstGeom>
          <a:ln>
            <a:gradFill>
              <a:gsLst>
                <a:gs pos="100000">
                  <a:schemeClr val="accent1">
                    <a:lumMod val="5000"/>
                    <a:lumOff val="95000"/>
                  </a:schemeClr>
                </a:gs>
                <a:gs pos="36000">
                  <a:schemeClr val="accent1"/>
                </a:gs>
              </a:gsLst>
              <a:lin ang="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0476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984" userDrawn="1">
          <p15:clr>
            <a:srgbClr val="FBAE40"/>
          </p15:clr>
        </p15:guide>
        <p15:guide id="2" pos="384" userDrawn="1">
          <p15:clr>
            <a:srgbClr val="FBAE40"/>
          </p15:clr>
        </p15:guide>
        <p15:guide id="4" orient="horz" pos="3912" userDrawn="1">
          <p15:clr>
            <a:srgbClr val="FBAE40"/>
          </p15:clr>
        </p15:guide>
        <p15:guide id="5" pos="4728" userDrawn="1">
          <p15:clr>
            <a:srgbClr val="FBAE40"/>
          </p15:clr>
        </p15:guide>
        <p15:guide id="6" pos="4896" userDrawn="1">
          <p15:clr>
            <a:srgbClr val="FBAE40"/>
          </p15:clr>
        </p15:guide>
        <p15:guide id="7" pos="729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94721D0-A2D8-C742-BA85-923E33488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560" y="368135"/>
            <a:ext cx="7468656" cy="1312075"/>
          </a:xfrm>
          <a:prstGeom prst="rect">
            <a:avLst/>
          </a:prstGeom>
        </p:spPr>
        <p:txBody>
          <a:bodyPr vert="horz" wrap="square" lIns="0" tIns="0" rIns="0" bIns="0" rtlCol="0" anchor="ctr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D0E10-DAFC-CC47-8CE3-1FD5F861DB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6400" y="1825625"/>
            <a:ext cx="11368066" cy="4351338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C178-3DF8-E147-88FE-5D0230CD96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0132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4717B8-6640-F340-8337-0BAA676A625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E9DC4-5146-1042-BA04-61BE8A99CED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43208" y="633603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D660AA-F4B9-9E4A-970E-DF14D91E0E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991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694" r:id="rId2"/>
    <p:sldLayoutId id="2147483695" r:id="rId3"/>
    <p:sldLayoutId id="2147483702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  <p:sldLayoutId id="2147483679" r:id="rId12"/>
    <p:sldLayoutId id="2147483680" r:id="rId13"/>
    <p:sldLayoutId id="2147483681" r:id="rId14"/>
    <p:sldLayoutId id="2147483661" r:id="rId15"/>
    <p:sldLayoutId id="2147483660" r:id="rId1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0" i="0" kern="1200">
          <a:solidFill>
            <a:schemeClr val="tx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233363" indent="-233363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tabLst/>
        <a:defRPr sz="20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b="0" i="0" kern="1200">
          <a:solidFill>
            <a:schemeClr val="tx1"/>
          </a:solidFill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erson wearing a graduation cap and gown&#10;&#10;Description automatically generated with medium confidence">
            <a:extLst>
              <a:ext uri="{FF2B5EF4-FFF2-40B4-BE49-F238E27FC236}">
                <a16:creationId xmlns:a16="http://schemas.microsoft.com/office/drawing/2014/main" id="{F86F38C9-903B-ED40-ADA9-4B2369E6AFC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6716485" cy="3382472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78DFCF34-4BAF-554A-B896-85990B4371F9}"/>
              </a:ext>
            </a:extLst>
          </p:cNvPr>
          <p:cNvSpPr/>
          <p:nvPr/>
        </p:nvSpPr>
        <p:spPr>
          <a:xfrm>
            <a:off x="0" y="0"/>
            <a:ext cx="5287617" cy="3382472"/>
          </a:xfrm>
          <a:prstGeom prst="rect">
            <a:avLst/>
          </a:prstGeom>
          <a:gradFill flip="none" rotWithShape="1">
            <a:gsLst>
              <a:gs pos="0">
                <a:schemeClr val="accent6"/>
              </a:gs>
              <a:gs pos="100000">
                <a:schemeClr val="accent6">
                  <a:alpha val="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99AC4CF-3445-1142-BFB9-9243B3EF5157}"/>
              </a:ext>
            </a:extLst>
          </p:cNvPr>
          <p:cNvSpPr/>
          <p:nvPr/>
        </p:nvSpPr>
        <p:spPr>
          <a:xfrm>
            <a:off x="6716486" y="0"/>
            <a:ext cx="547551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B3037A7-D0FD-3047-A197-64943726B502}"/>
              </a:ext>
            </a:extLst>
          </p:cNvPr>
          <p:cNvSpPr txBox="1"/>
          <p:nvPr/>
        </p:nvSpPr>
        <p:spPr>
          <a:xfrm>
            <a:off x="359229" y="1047633"/>
            <a:ext cx="5876155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OBTENEZ</a:t>
            </a:r>
          </a:p>
          <a:p>
            <a:r>
              <a:rPr 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UNE BOURSE</a:t>
            </a:r>
          </a:p>
          <a:p>
            <a:r>
              <a:rPr lang="en-US" sz="4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GARANTIE!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8595D78-2FAA-474E-83D0-4CF8FF41A637}"/>
              </a:ext>
            </a:extLst>
          </p:cNvPr>
          <p:cNvSpPr txBox="1"/>
          <p:nvPr/>
        </p:nvSpPr>
        <p:spPr>
          <a:xfrm>
            <a:off x="348343" y="3724267"/>
            <a:ext cx="6096000" cy="1815882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800" dirty="0">
                <a:solidFill>
                  <a:schemeClr val="tx2"/>
                </a:solidFill>
                <a:latin typeface="+mj-lt"/>
              </a:rPr>
              <a:t>BYU-Pathway Worldwide offer</a:t>
            </a:r>
          </a:p>
          <a:p>
            <a:pPr algn="ctr"/>
            <a:r>
              <a:rPr lang="en-US" sz="2800" dirty="0">
                <a:solidFill>
                  <a:schemeClr val="tx2"/>
                </a:solidFill>
                <a:latin typeface="+mj-lt"/>
              </a:rPr>
              <a:t>aux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étudiants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800" b="1" dirty="0">
                <a:solidFill>
                  <a:schemeClr val="accent2"/>
                </a:solidFill>
                <a:latin typeface="+mj-lt"/>
              </a:rPr>
              <a:t>qui </a:t>
            </a:r>
            <a:r>
              <a:rPr lang="en-US" sz="2800" b="1" dirty="0" err="1">
                <a:solidFill>
                  <a:schemeClr val="accent2"/>
                </a:solidFill>
                <a:latin typeface="+mj-lt"/>
              </a:rPr>
              <a:t>postulent</a:t>
            </a:r>
            <a:r>
              <a:rPr lang="en-US" sz="2800" b="1" dirty="0">
                <a:solidFill>
                  <a:schemeClr val="accent2"/>
                </a:solidFill>
                <a:latin typeface="+mj-lt"/>
              </a:rPr>
              <a:t> au plus</a:t>
            </a:r>
          </a:p>
          <a:p>
            <a:pPr algn="ctr"/>
            <a:r>
              <a:rPr lang="en-US" sz="2800" b="1" dirty="0">
                <a:solidFill>
                  <a:schemeClr val="accent2"/>
                </a:solidFill>
                <a:latin typeface="+mj-lt"/>
              </a:rPr>
              <a:t>tard le </a:t>
            </a:r>
            <a:r>
              <a:rPr lang="en-US" sz="2800" b="1">
                <a:solidFill>
                  <a:schemeClr val="accent2"/>
                </a:solidFill>
                <a:latin typeface="Calibri"/>
                <a:cs typeface="Calibri"/>
              </a:rPr>
              <a:t>28 Mars </a:t>
            </a:r>
            <a:r>
              <a:rPr lang="en-US" sz="2800">
                <a:solidFill>
                  <a:schemeClr val="tx2"/>
                </a:solidFill>
                <a:latin typeface="+mj-lt"/>
              </a:rPr>
              <a:t>un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rabais</a:t>
            </a:r>
            <a:endParaRPr lang="en-US" sz="2800" dirty="0">
              <a:solidFill>
                <a:schemeClr val="tx2"/>
              </a:solidFill>
              <a:latin typeface="+mj-lt"/>
            </a:endParaRPr>
          </a:p>
          <a:p>
            <a:pPr algn="ctr"/>
            <a:r>
              <a:rPr lang="en-US" sz="2800" dirty="0">
                <a:solidFill>
                  <a:schemeClr val="tx2"/>
                </a:solidFill>
                <a:latin typeface="+mj-lt"/>
              </a:rPr>
              <a:t>de frais de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scolarité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 </a:t>
            </a:r>
            <a:r>
              <a:rPr lang="en-US" sz="2800" dirty="0" err="1">
                <a:solidFill>
                  <a:schemeClr val="tx2"/>
                </a:solidFill>
                <a:latin typeface="+mj-lt"/>
              </a:rPr>
              <a:t>garanti</a:t>
            </a:r>
            <a:r>
              <a:rPr lang="en-US" sz="2800" dirty="0">
                <a:solidFill>
                  <a:schemeClr val="tx2"/>
                </a:solidFill>
                <a:latin typeface="+mj-lt"/>
              </a:rPr>
              <a:t>!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87A9007-9C38-A547-9BDF-4141CED5E9AA}"/>
              </a:ext>
            </a:extLst>
          </p:cNvPr>
          <p:cNvSpPr txBox="1"/>
          <p:nvPr/>
        </p:nvSpPr>
        <p:spPr>
          <a:xfrm>
            <a:off x="652077" y="5881944"/>
            <a:ext cx="529045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Tous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les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étudiants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inscrits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au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programme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PathwayConnect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de BYU-Pathway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sont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éligibles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pour un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rabais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 de frais de </a:t>
            </a:r>
            <a:r>
              <a:rPr lang="en-US" sz="1600" dirty="0" err="1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scolarité</a:t>
            </a:r>
            <a:r>
              <a:rPr lang="en-US" sz="1600" dirty="0">
                <a:solidFill>
                  <a:schemeClr val="tx2">
                    <a:lumMod val="60000"/>
                    <a:lumOff val="40000"/>
                  </a:schemeClr>
                </a:solidFill>
                <a:latin typeface="+mj-lt"/>
              </a:rPr>
              <a:t>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8BB807D-4C49-1242-9ACA-261A455E304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9228" y="1589315"/>
            <a:ext cx="2950029" cy="295002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36D0CD1-4249-824F-A659-04EB0DACB75D}"/>
              </a:ext>
            </a:extLst>
          </p:cNvPr>
          <p:cNvSpPr txBox="1"/>
          <p:nvPr/>
        </p:nvSpPr>
        <p:spPr>
          <a:xfrm>
            <a:off x="7026726" y="5175452"/>
            <a:ext cx="481693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i="1" dirty="0" err="1">
                <a:latin typeface="+mj-lt"/>
              </a:rPr>
              <a:t>byupathway.org</a:t>
            </a:r>
            <a:endParaRPr lang="en-US" sz="2800" i="1" dirty="0">
              <a:latin typeface="+mj-lt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2E89F3EA-BDED-584D-91E3-CA1633DFF777}"/>
              </a:ext>
            </a:extLst>
          </p:cNvPr>
          <p:cNvCxnSpPr>
            <a:cxnSpLocks/>
          </p:cNvCxnSpPr>
          <p:nvPr/>
        </p:nvCxnSpPr>
        <p:spPr>
          <a:xfrm>
            <a:off x="804750" y="5712319"/>
            <a:ext cx="5137784" cy="0"/>
          </a:xfrm>
          <a:prstGeom prst="lin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21463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Pathway 2020_1">
      <a:dk1>
        <a:srgbClr val="58595B"/>
      </a:dk1>
      <a:lt1>
        <a:srgbClr val="FFFFFF"/>
      </a:lt1>
      <a:dk2>
        <a:srgbClr val="58595B"/>
      </a:dk2>
      <a:lt2>
        <a:srgbClr val="E7E6E6"/>
      </a:lt2>
      <a:accent1>
        <a:srgbClr val="FFC328"/>
      </a:accent1>
      <a:accent2>
        <a:srgbClr val="3A929D"/>
      </a:accent2>
      <a:accent3>
        <a:srgbClr val="CB4927"/>
      </a:accent3>
      <a:accent4>
        <a:srgbClr val="A2C23C"/>
      </a:accent4>
      <a:accent5>
        <a:srgbClr val="065577"/>
      </a:accent5>
      <a:accent6>
        <a:srgbClr val="000000"/>
      </a:accent6>
      <a:hlink>
        <a:srgbClr val="FFC328"/>
      </a:hlink>
      <a:folHlink>
        <a:srgbClr val="FFC328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15FD9DCFAAD0A439D68C893F04135D8" ma:contentTypeVersion="21" ma:contentTypeDescription="Create a new document." ma:contentTypeScope="" ma:versionID="03a578a848c13e47170b73c8c19df243">
  <xsd:schema xmlns:xsd="http://www.w3.org/2001/XMLSchema" xmlns:xs="http://www.w3.org/2001/XMLSchema" xmlns:p="http://schemas.microsoft.com/office/2006/metadata/properties" xmlns:ns2="99b7238d-aad9-4b76-aaaa-43d703024f67" xmlns:ns3="10ae4b11-f6d3-4c60-bcd1-5d021da4370d" targetNamespace="http://schemas.microsoft.com/office/2006/metadata/properties" ma:root="true" ma:fieldsID="d3349fd6ab94fa3dcde570915083bd38" ns2:_="" ns3:_="">
    <xsd:import namespace="99b7238d-aad9-4b76-aaaa-43d703024f67"/>
    <xsd:import namespace="10ae4b11-f6d3-4c60-bcd1-5d021da4370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Thumbnail" minOccurs="0"/>
                <xsd:element ref="ns2:MediaServiceEventHashCode" minOccurs="0"/>
                <xsd:element ref="ns2:MediaServiceGenerationTime" minOccurs="0"/>
                <xsd:element ref="ns2:MediaServiceAutoKeyPoints" minOccurs="0"/>
                <xsd:element ref="ns2:MediaServiceKeyPoints" minOccurs="0"/>
                <xsd:element ref="ns3:TaxKeywordTaxHTField" minOccurs="0"/>
                <xsd:element ref="ns3:TaxCatchAll" minOccurs="0"/>
                <xsd:element ref="ns2:Picture" minOccurs="0"/>
                <xsd:element ref="ns2:MediaLengthInSeconds" minOccurs="0"/>
                <xsd:element ref="ns2:Caption" minOccurs="0"/>
                <xsd:element ref="ns2:lcf76f155ced4ddcb4097134ff3c332f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b7238d-aad9-4b76-aaaa-43d703024f6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MediaServiceLocation" ma:internalName="MediaServiceLocation" ma:readOnly="true">
      <xsd:simpleType>
        <xsd:restriction base="dms:Text"/>
      </xsd:simpleType>
    </xsd:element>
    <xsd:element name="Thumbnail" ma:index="16" nillable="true" ma:displayName="Thumbnail" ma:format="Image" ma:internalName="Thumbnail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Picture" ma:index="24" nillable="true" ma:displayName="Picture" ma:format="Image" ma:internalName="Pictur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LengthInSeconds" ma:index="25" nillable="true" ma:displayName="Length (seconds)" ma:internalName="MediaLengthInSeconds" ma:readOnly="true">
      <xsd:simpleType>
        <xsd:restriction base="dms:Unknown"/>
      </xsd:simpleType>
    </xsd:element>
    <xsd:element name="Caption" ma:index="26" nillable="true" ma:displayName="Caption" ma:format="Dropdown" ma:internalName="Caption">
      <xsd:simpleType>
        <xsd:restriction base="dms:Note">
          <xsd:maxLength value="255"/>
        </xsd:restriction>
      </xsd:simpleType>
    </xsd:element>
    <xsd:element name="lcf76f155ced4ddcb4097134ff3c332f" ma:index="28" nillable="true" ma:taxonomy="true" ma:internalName="lcf76f155ced4ddcb4097134ff3c332f" ma:taxonomyFieldName="MediaServiceImageTags" ma:displayName="Image Tags" ma:readOnly="false" ma:fieldId="{5cf76f15-5ced-4ddc-b409-7134ff3c332f}" ma:taxonomyMulti="true" ma:sspId="fc2d1c6a-5b2e-41c9-bb75-28e62ca304c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0ae4b11-f6d3-4c60-bcd1-5d021da4370d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22" nillable="true" ma:taxonomy="true" ma:internalName="TaxKeywordTaxHTField" ma:taxonomyFieldName="TaxKeyword" ma:displayName="Enterprise Keywords" ma:fieldId="{23f27201-bee3-471e-b2e7-b64fd8b7ca38}" ma:taxonomyMulti="true" ma:sspId="fc2d1c6a-5b2e-41c9-bb75-28e62ca304c6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23" nillable="true" ma:displayName="Taxonomy Catch All Column" ma:hidden="true" ma:list="{998e2488-e9f8-48f9-a1c9-4c5f0b6f47e1}" ma:internalName="TaxCatchAll" ma:showField="CatchAllData" ma:web="10ae4b11-f6d3-4c60-bcd1-5d021da4370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humbnail xmlns="99b7238d-aad9-4b76-aaaa-43d703024f67">
      <Url xsi:nil="true"/>
      <Description xsi:nil="true"/>
    </Thumbnail>
    <TaxKeywordTaxHTField xmlns="10ae4b11-f6d3-4c60-bcd1-5d021da4370d">
      <Terms xmlns="http://schemas.microsoft.com/office/infopath/2007/PartnerControls"/>
    </TaxKeywordTaxHTField>
    <TaxCatchAll xmlns="10ae4b11-f6d3-4c60-bcd1-5d021da4370d" xsi:nil="true"/>
    <Picture xmlns="99b7238d-aad9-4b76-aaaa-43d703024f67">
      <Url xsi:nil="true"/>
      <Description xsi:nil="true"/>
    </Picture>
    <Caption xmlns="99b7238d-aad9-4b76-aaaa-43d703024f67" xsi:nil="true"/>
    <lcf76f155ced4ddcb4097134ff3c332f xmlns="99b7238d-aad9-4b76-aaaa-43d703024f67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2CD508E-D29E-46BE-9177-EB4D1C1BF28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9b7238d-aad9-4b76-aaaa-43d703024f67"/>
    <ds:schemaRef ds:uri="10ae4b11-f6d3-4c60-bcd1-5d021da437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8E92256-4E27-422A-96D6-DC03FC34E541}">
  <ds:schemaRefs>
    <ds:schemaRef ds:uri="http://purl.org/dc/terms/"/>
    <ds:schemaRef ds:uri="http://schemas.openxmlformats.org/package/2006/metadata/core-properties"/>
    <ds:schemaRef ds:uri="http://purl.org/dc/dcmitype/"/>
    <ds:schemaRef ds:uri="http://purl.org/dc/elements/1.1/"/>
    <ds:schemaRef ds:uri="http://schemas.microsoft.com/office/2006/metadata/properties"/>
    <ds:schemaRef ds:uri="99b7238d-aad9-4b76-aaaa-43d703024f67"/>
    <ds:schemaRef ds:uri="http://schemas.microsoft.com/office/2006/documentManagement/types"/>
    <ds:schemaRef ds:uri="http://schemas.microsoft.com/office/infopath/2007/PartnerControls"/>
    <ds:schemaRef ds:uri="10ae4b11-f6d3-4c60-bcd1-5d021da4370d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F239B6B-672E-48E8-9DB8-DA8F53D59FB9}">
  <ds:schemaRefs>
    <ds:schemaRef ds:uri="http://schemas.microsoft.com/sharepoint/v3/contenttype/forms"/>
  </ds:schemaRefs>
</ds:datastoreItem>
</file>

<file path=docMetadata/LabelInfo.xml><?xml version="1.0" encoding="utf-8"?>
<clbl:labelList xmlns:clbl="http://schemas.microsoft.com/office/2020/mipLabelMetadata">
  <clbl:label id="{03ef5274-90b8-4b3f-8a76-b4c36a43e904}" enabled="1" method="Standard" siteId="{61e6eeb3-5fd7-4aaa-ae3c-61e8deb09b79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5346</TotalTime>
  <Words>48</Words>
  <Application>Microsoft Macintosh PowerPoint</Application>
  <PresentationFormat>Widescreen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T. Fogelberg</dc:creator>
  <cp:lastModifiedBy>Brooke Peterson</cp:lastModifiedBy>
  <cp:revision>47</cp:revision>
  <dcterms:created xsi:type="dcterms:W3CDTF">2020-04-29T13:38:46Z</dcterms:created>
  <dcterms:modified xsi:type="dcterms:W3CDTF">2023-02-10T01:04:57Z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3ef5274-90b8-4b3f-8a76-b4c36a43e904_Enabled">
    <vt:lpwstr>true</vt:lpwstr>
  </property>
  <property fmtid="{D5CDD505-2E9C-101B-9397-08002B2CF9AE}" pid="3" name="MSIP_Label_03ef5274-90b8-4b3f-8a76-b4c36a43e904_SetDate">
    <vt:lpwstr>2020-04-29T13:38:47Z</vt:lpwstr>
  </property>
  <property fmtid="{D5CDD505-2E9C-101B-9397-08002B2CF9AE}" pid="4" name="MSIP_Label_03ef5274-90b8-4b3f-8a76-b4c36a43e904_Method">
    <vt:lpwstr>Standard</vt:lpwstr>
  </property>
  <property fmtid="{D5CDD505-2E9C-101B-9397-08002B2CF9AE}" pid="5" name="MSIP_Label_03ef5274-90b8-4b3f-8a76-b4c36a43e904_Name">
    <vt:lpwstr>Not Protected_2</vt:lpwstr>
  </property>
  <property fmtid="{D5CDD505-2E9C-101B-9397-08002B2CF9AE}" pid="6" name="MSIP_Label_03ef5274-90b8-4b3f-8a76-b4c36a43e904_SiteId">
    <vt:lpwstr>61e6eeb3-5fd7-4aaa-ae3c-61e8deb09b79</vt:lpwstr>
  </property>
  <property fmtid="{D5CDD505-2E9C-101B-9397-08002B2CF9AE}" pid="7" name="MSIP_Label_03ef5274-90b8-4b3f-8a76-b4c36a43e904_ActionId">
    <vt:lpwstr>65fa9a58-b06c-480f-a4ef-00008474b65d</vt:lpwstr>
  </property>
  <property fmtid="{D5CDD505-2E9C-101B-9397-08002B2CF9AE}" pid="8" name="MSIP_Label_03ef5274-90b8-4b3f-8a76-b4c36a43e904_ContentBits">
    <vt:lpwstr>0</vt:lpwstr>
  </property>
  <property fmtid="{D5CDD505-2E9C-101B-9397-08002B2CF9AE}" pid="9" name="ContentTypeId">
    <vt:lpwstr>0x010100D15FD9DCFAAD0A439D68C893F04135D8</vt:lpwstr>
  </property>
  <property fmtid="{D5CDD505-2E9C-101B-9397-08002B2CF9AE}" pid="10" name="TaxKeyword">
    <vt:lpwstr/>
  </property>
  <property fmtid="{D5CDD505-2E9C-101B-9397-08002B2CF9AE}" pid="11" name="MediaServiceImageTags">
    <vt:lpwstr/>
  </property>
</Properties>
</file>